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40538" cy="1216977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552">
          <p15:clr>
            <a:srgbClr val="A4A3A4"/>
          </p15:clr>
        </p15:guide>
        <p15:guide id="2" pos="113">
          <p15:clr>
            <a:srgbClr val="A4A3A4"/>
          </p15:clr>
        </p15:guide>
        <p15:guide id="3" pos="4196">
          <p15:clr>
            <a:srgbClr val="A4A3A4"/>
          </p15:clr>
        </p15:guide>
        <p15:guide id="4" pos="2064">
          <p15:clr>
            <a:srgbClr val="A4A3A4"/>
          </p15:clr>
        </p15:guide>
        <p15:guide id="5" pos="2245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ir/jCcrFjQJpoW71Gdm2o+KEc6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2" d="100"/>
          <a:sy n="82" d="100"/>
        </p:scale>
        <p:origin x="4026" y="60"/>
      </p:cViewPr>
      <p:guideLst>
        <p:guide orient="horz" pos="7552"/>
        <p:guide pos="113"/>
        <p:guide pos="4196"/>
        <p:guide pos="2064"/>
        <p:guide pos="22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465388" y="685800"/>
            <a:ext cx="1927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g3d4d8e0754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5388" y="685800"/>
            <a:ext cx="1927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" name="Google Shape;14;g3d4d8e0754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g3d4d8e0754d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/>
          <p:nvPr/>
        </p:nvSpPr>
        <p:spPr>
          <a:xfrm>
            <a:off x="5756556" y="176839"/>
            <a:ext cx="904593" cy="71515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33">
          <p15:clr>
            <a:srgbClr val="FBAE40"/>
          </p15:clr>
        </p15:guide>
        <p15:guide id="2" pos="215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g3d4d8e0754d_0_1"/>
          <p:cNvSpPr txBox="1"/>
          <p:nvPr/>
        </p:nvSpPr>
        <p:spPr>
          <a:xfrm>
            <a:off x="2877300" y="176850"/>
            <a:ext cx="2673600" cy="715200"/>
          </a:xfrm>
          <a:prstGeom prst="rect">
            <a:avLst/>
          </a:prstGeom>
          <a:solidFill>
            <a:srgbClr val="002664"/>
          </a:solidFill>
          <a:ln>
            <a:noFill/>
          </a:ln>
        </p:spPr>
        <p:txBody>
          <a:bodyPr spcFirstLastPara="1" wrap="square" lIns="102875" tIns="51425" rIns="102875" bIns="51425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Título</a:t>
            </a:r>
            <a:endParaRPr sz="19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g3d4d8e0754d_0_1"/>
          <p:cNvSpPr txBox="1"/>
          <p:nvPr/>
        </p:nvSpPr>
        <p:spPr>
          <a:xfrm>
            <a:off x="250382" y="1250260"/>
            <a:ext cx="6337200" cy="3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75" tIns="68425" rIns="136875" bIns="68425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Autores e Instituições</a:t>
            </a:r>
            <a:endParaRPr dirty="0"/>
          </a:p>
        </p:txBody>
      </p:sp>
      <p:sp>
        <p:nvSpPr>
          <p:cNvPr id="19" name="Google Shape;19;g3d4d8e0754d_0_1"/>
          <p:cNvSpPr txBox="1"/>
          <p:nvPr/>
        </p:nvSpPr>
        <p:spPr>
          <a:xfrm>
            <a:off x="179389" y="2424966"/>
            <a:ext cx="1479900" cy="2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875" tIns="51425" rIns="102875" bIns="514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Escrever texto com Arial 7</a:t>
            </a:r>
            <a:endParaRPr/>
          </a:p>
        </p:txBody>
      </p:sp>
      <p:sp>
        <p:nvSpPr>
          <p:cNvPr id="20" name="Google Shape;20;g3d4d8e0754d_0_1"/>
          <p:cNvSpPr txBox="1"/>
          <p:nvPr/>
        </p:nvSpPr>
        <p:spPr>
          <a:xfrm>
            <a:off x="3564288" y="2429550"/>
            <a:ext cx="1479900" cy="2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875" tIns="51425" rIns="102875" bIns="514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Escrever texto com Arial 7</a:t>
            </a:r>
            <a:endParaRPr/>
          </a:p>
        </p:txBody>
      </p:sp>
      <p:sp>
        <p:nvSpPr>
          <p:cNvPr id="21" name="Google Shape;21;g3d4d8e0754d_0_1"/>
          <p:cNvSpPr txBox="1"/>
          <p:nvPr/>
        </p:nvSpPr>
        <p:spPr>
          <a:xfrm>
            <a:off x="179389" y="6642393"/>
            <a:ext cx="3096900" cy="2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875" tIns="51425" rIns="102875" bIns="514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Escrever texto com Arial 7</a:t>
            </a:r>
            <a:endParaRPr/>
          </a:p>
        </p:txBody>
      </p:sp>
      <p:sp>
        <p:nvSpPr>
          <p:cNvPr id="22" name="Google Shape;22;g3d4d8e0754d_0_1"/>
          <p:cNvSpPr txBox="1"/>
          <p:nvPr/>
        </p:nvSpPr>
        <p:spPr>
          <a:xfrm>
            <a:off x="3558031" y="6643542"/>
            <a:ext cx="3096900" cy="2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875" tIns="51425" rIns="102875" bIns="514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Escrever texto com Arial 7</a:t>
            </a:r>
            <a:endParaRPr/>
          </a:p>
        </p:txBody>
      </p:sp>
      <p:sp>
        <p:nvSpPr>
          <p:cNvPr id="23" name="Google Shape;23;g3d4d8e0754d_0_1"/>
          <p:cNvSpPr txBox="1"/>
          <p:nvPr/>
        </p:nvSpPr>
        <p:spPr>
          <a:xfrm>
            <a:off x="179388" y="11486453"/>
            <a:ext cx="6475500" cy="1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875" tIns="51425" rIns="102875" bIns="514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pt-BR"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Escrever texto com Arial 6</a:t>
            </a:r>
            <a:endParaRPr/>
          </a:p>
        </p:txBody>
      </p:sp>
      <p:sp>
        <p:nvSpPr>
          <p:cNvPr id="24" name="Google Shape;24;g3d4d8e0754d_0_1"/>
          <p:cNvSpPr/>
          <p:nvPr/>
        </p:nvSpPr>
        <p:spPr>
          <a:xfrm>
            <a:off x="179388" y="2093606"/>
            <a:ext cx="3096900" cy="3303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g3d4d8e0754d_0_1"/>
          <p:cNvSpPr/>
          <p:nvPr/>
        </p:nvSpPr>
        <p:spPr>
          <a:xfrm>
            <a:off x="176839" y="1250261"/>
            <a:ext cx="6484200" cy="6582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g3d4d8e0754d_0_1"/>
          <p:cNvSpPr/>
          <p:nvPr/>
        </p:nvSpPr>
        <p:spPr>
          <a:xfrm>
            <a:off x="179388" y="2424964"/>
            <a:ext cx="3096900" cy="36702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g3d4d8e0754d_0_1"/>
          <p:cNvSpPr txBox="1"/>
          <p:nvPr/>
        </p:nvSpPr>
        <p:spPr>
          <a:xfrm>
            <a:off x="320170" y="2135449"/>
            <a:ext cx="2815200" cy="2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875" tIns="51425" rIns="102875" bIns="5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INTRODUÇÃO E OBJETIVO</a:t>
            </a:r>
            <a:endParaRPr dirty="0"/>
          </a:p>
        </p:txBody>
      </p:sp>
      <p:sp>
        <p:nvSpPr>
          <p:cNvPr id="28" name="Google Shape;28;g3d4d8e0754d_0_1"/>
          <p:cNvSpPr/>
          <p:nvPr/>
        </p:nvSpPr>
        <p:spPr>
          <a:xfrm>
            <a:off x="3564287" y="2098190"/>
            <a:ext cx="3096900" cy="3303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g3d4d8e0754d_0_1"/>
          <p:cNvSpPr/>
          <p:nvPr/>
        </p:nvSpPr>
        <p:spPr>
          <a:xfrm>
            <a:off x="3564287" y="2429548"/>
            <a:ext cx="3096900" cy="36702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g3d4d8e0754d_0_1"/>
          <p:cNvSpPr txBox="1"/>
          <p:nvPr/>
        </p:nvSpPr>
        <p:spPr>
          <a:xfrm>
            <a:off x="4371446" y="2092703"/>
            <a:ext cx="1345200" cy="2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875" tIns="51425" rIns="102875" bIns="5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MÉTODO</a:t>
            </a:r>
            <a:endParaRPr/>
          </a:p>
        </p:txBody>
      </p:sp>
      <p:sp>
        <p:nvSpPr>
          <p:cNvPr id="31" name="Google Shape;31;g3d4d8e0754d_0_1"/>
          <p:cNvSpPr/>
          <p:nvPr/>
        </p:nvSpPr>
        <p:spPr>
          <a:xfrm>
            <a:off x="179388" y="6311033"/>
            <a:ext cx="3096900" cy="3303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g3d4d8e0754d_0_1"/>
          <p:cNvSpPr/>
          <p:nvPr/>
        </p:nvSpPr>
        <p:spPr>
          <a:xfrm>
            <a:off x="179388" y="6642392"/>
            <a:ext cx="3096900" cy="42666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g3d4d8e0754d_0_1"/>
          <p:cNvSpPr txBox="1"/>
          <p:nvPr/>
        </p:nvSpPr>
        <p:spPr>
          <a:xfrm>
            <a:off x="320172" y="6352876"/>
            <a:ext cx="2962200" cy="2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875" tIns="51425" rIns="102875" bIns="5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endParaRPr/>
          </a:p>
        </p:txBody>
      </p:sp>
      <p:sp>
        <p:nvSpPr>
          <p:cNvPr id="34" name="Google Shape;34;g3d4d8e0754d_0_1"/>
          <p:cNvSpPr/>
          <p:nvPr/>
        </p:nvSpPr>
        <p:spPr>
          <a:xfrm>
            <a:off x="3558030" y="6312182"/>
            <a:ext cx="3096900" cy="3303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g3d4d8e0754d_0_1"/>
          <p:cNvSpPr/>
          <p:nvPr/>
        </p:nvSpPr>
        <p:spPr>
          <a:xfrm>
            <a:off x="3558030" y="6643541"/>
            <a:ext cx="3096900" cy="42999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g3d4d8e0754d_0_1"/>
          <p:cNvSpPr txBox="1"/>
          <p:nvPr/>
        </p:nvSpPr>
        <p:spPr>
          <a:xfrm>
            <a:off x="3698814" y="6354025"/>
            <a:ext cx="2962200" cy="2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875" tIns="51425" rIns="102875" bIns="5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CONCLUSÃO</a:t>
            </a:r>
            <a:endParaRPr/>
          </a:p>
        </p:txBody>
      </p:sp>
      <p:sp>
        <p:nvSpPr>
          <p:cNvPr id="37" name="Google Shape;37;g3d4d8e0754d_0_1"/>
          <p:cNvSpPr/>
          <p:nvPr/>
        </p:nvSpPr>
        <p:spPr>
          <a:xfrm>
            <a:off x="179387" y="11155093"/>
            <a:ext cx="6475500" cy="3303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g3d4d8e0754d_0_1"/>
          <p:cNvSpPr/>
          <p:nvPr/>
        </p:nvSpPr>
        <p:spPr>
          <a:xfrm>
            <a:off x="179387" y="11486452"/>
            <a:ext cx="6475500" cy="5022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g3d4d8e0754d_0_1"/>
          <p:cNvSpPr txBox="1"/>
          <p:nvPr/>
        </p:nvSpPr>
        <p:spPr>
          <a:xfrm>
            <a:off x="320171" y="11196936"/>
            <a:ext cx="6194100" cy="2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875" tIns="51425" rIns="102875" bIns="5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endParaRPr/>
          </a:p>
        </p:txBody>
      </p:sp>
      <p:sp>
        <p:nvSpPr>
          <p:cNvPr id="40" name="Google Shape;40;g3d4d8e0754d_0_1"/>
          <p:cNvSpPr txBox="1"/>
          <p:nvPr/>
        </p:nvSpPr>
        <p:spPr>
          <a:xfrm>
            <a:off x="5756556" y="327031"/>
            <a:ext cx="9045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 da instituição</a:t>
            </a:r>
            <a:endParaRPr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40</Words>
  <Application>Microsoft Office PowerPoint</Application>
  <PresentationFormat>Personalizar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Trabalhos Científicos Conparest 2026</dc:title>
  <dc:creator>APES</dc:creator>
  <cp:lastModifiedBy>Michel Deluca</cp:lastModifiedBy>
  <cp:revision>2</cp:revision>
  <dcterms:modified xsi:type="dcterms:W3CDTF">2026-08-26T20:35:44Z</dcterms:modified>
</cp:coreProperties>
</file>